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99FE-A9D1-4D0A-AB86-49CC8BD10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78F9AC-DBE9-48E0-8F87-D7DDEA9EF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F7D5D-11E0-4484-BACC-7391829ED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0F995-45AB-4A49-A8DC-EE70E5D9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AC329-F82F-45DF-B991-9E909CC2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691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9FCE1-6574-4CF8-93D1-21C94328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6B5BC6-DC1E-47C6-9BE2-99887230C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E3C26-C05F-43AB-BAFE-728A64C6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7F6D-FDFF-4507-A37D-65908FF3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36EF7-3C50-4C8E-8A54-A30B30D5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467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5DED10-9196-4B17-B146-9D07ED841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9C665-38E3-4E79-9AB0-485D246F3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831-7BF2-4A6A-96EF-54CDE555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DABE4-7D5A-4DA8-AFEF-F96C7BCE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1841A-B25C-43AC-B3BD-376F149E0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3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4C3B-45C0-414A-966C-4FEFE90F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7D146-BFE0-432F-A058-A5E2ADE1E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713EC-4EEC-4AF6-AC47-D63FA0C27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CE73-B989-4435-B83A-E0D1BBBF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3C3E7-2719-4537-A8E7-90DD394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156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1FF4-C867-4E25-96FC-202077D3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D151F-EC69-46A9-8501-394D3E406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01112-8FAE-4A07-9C84-D8E4546AF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4AB7A-824E-4430-A4E1-845EBD62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1B548-C2E2-43F0-A9F6-15E2F739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49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A182D-227A-4944-B88B-D88F4FA1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AFCD-962D-4376-B79B-DBB705DC8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3BA2-83CF-4360-9D2A-CA3E129EA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F82B7-7A8D-4350-B2E0-8BB06E30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1EE01-4C49-4C13-ADC9-9D960E9E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65E18-A798-4310-9F0A-E586C8ED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893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DC48-60CF-4409-A157-BECF9CFC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B6D5B-03E4-44B4-9AF1-07CCF6924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59557-2D08-48C5-BDA9-E1685731D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CC3F9-6B7C-40C4-A868-D7713DFE2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4D724C-0751-4F1A-87BD-D752CF1EA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2863A-F1B5-463B-B019-67E938C6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44641-BC3D-4A1F-9B49-7ABA6A6C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2FE8A5-FDEA-4338-B9FF-A738374D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626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6E36-EEBA-425A-A478-452ABD31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4DCA2-19FD-48C0-A0AA-647B674B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AFE48-10D5-4BDD-AE8B-B51546E0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DA6B2-1312-4062-8A03-5A4F5981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428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0A412-F154-4C81-B16D-462A7E7D4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91E26-DEAE-4138-A065-8772D2D44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4362A-F459-4EFC-8589-C609C9D8F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765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A222-3D90-49CE-B40E-F3715186B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09EAD-0DC7-4BEF-800F-558E1CD6E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5995A-5A71-420B-8EAA-D4A384E3A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EB1BF-D32C-436D-B6BD-F0925345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732BF-05CC-4549-AA7F-C43A2C2E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C4F02-1A55-41A6-9F35-41085E6D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54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8818-FE25-45CC-BAA5-69F417118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4E6C27-DDDC-4D51-BAB5-AC66A8572C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E8251-54D2-47B8-A2C4-B8B29D8B7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EFAAE-7DE0-4362-B8B1-64D78854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95975-D4FD-46B1-B625-7B3A7FF7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5E050-FABB-42FB-BE61-B73D6B1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611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F19BD5-D681-4C43-9D1F-B20305FB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BE312-977E-4AAF-96BE-30F5F163B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567DB-500B-4B29-A4E9-BA01FC888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2B335-34E5-4C75-9B58-81F13E8DB5C8}" type="datetimeFigureOut">
              <a:rPr lang="en-NZ" smtClean="0"/>
              <a:t>28/04/2020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04B4A-2C40-4AA4-9EFA-96ABD9E44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5F092-B481-4415-9C12-2A2F3E66B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45EF0-7EA0-459F-96BC-40CBBC3B3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090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">
            <a:extLst>
              <a:ext uri="{FF2B5EF4-FFF2-40B4-BE49-F238E27FC236}">
                <a16:creationId xmlns:a16="http://schemas.microsoft.com/office/drawing/2014/main" id="{249EC322-4829-4CBE-834C-F432F6181B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75" y="0"/>
            <a:ext cx="8196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56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9">
            <a:extLst>
              <a:ext uri="{FF2B5EF4-FFF2-40B4-BE49-F238E27FC236}">
                <a16:creationId xmlns:a16="http://schemas.microsoft.com/office/drawing/2014/main" id="{57ECE941-D816-49A1-AB23-7DDE153A2B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538" y="0"/>
            <a:ext cx="91773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5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 finished">
            <a:extLst>
              <a:ext uri="{FF2B5EF4-FFF2-40B4-BE49-F238E27FC236}">
                <a16:creationId xmlns:a16="http://schemas.microsoft.com/office/drawing/2014/main" id="{50A4564F-B411-40A7-983F-FB7FF2B21C9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375" y="0"/>
            <a:ext cx="8983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5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">
            <a:extLst>
              <a:ext uri="{FF2B5EF4-FFF2-40B4-BE49-F238E27FC236}">
                <a16:creationId xmlns:a16="http://schemas.microsoft.com/office/drawing/2014/main" id="{35CA82A8-7CA3-4F0C-B29E-A82825C22F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350" y="0"/>
            <a:ext cx="7607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3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>
            <a:extLst>
              <a:ext uri="{FF2B5EF4-FFF2-40B4-BE49-F238E27FC236}">
                <a16:creationId xmlns:a16="http://schemas.microsoft.com/office/drawing/2014/main" id="{244E1F91-7A52-4F36-83CD-AA60EF5D45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50" y="0"/>
            <a:ext cx="7124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11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">
            <a:extLst>
              <a:ext uri="{FF2B5EF4-FFF2-40B4-BE49-F238E27FC236}">
                <a16:creationId xmlns:a16="http://schemas.microsoft.com/office/drawing/2014/main" id="{F87F8292-7105-4B5C-BF8D-D1D508B7DC7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75" y="0"/>
            <a:ext cx="70278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55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5">
            <a:extLst>
              <a:ext uri="{FF2B5EF4-FFF2-40B4-BE49-F238E27FC236}">
                <a16:creationId xmlns:a16="http://schemas.microsoft.com/office/drawing/2014/main" id="{DF045207-7C43-4FB4-878A-678861DC8B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913" y="0"/>
            <a:ext cx="7240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8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6">
            <a:extLst>
              <a:ext uri="{FF2B5EF4-FFF2-40B4-BE49-F238E27FC236}">
                <a16:creationId xmlns:a16="http://schemas.microsoft.com/office/drawing/2014/main" id="{D4D6FAB8-066F-4E7D-BC8D-E1E936551D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3" y="0"/>
            <a:ext cx="7191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4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 c">
            <a:extLst>
              <a:ext uri="{FF2B5EF4-FFF2-40B4-BE49-F238E27FC236}">
                <a16:creationId xmlns:a16="http://schemas.microsoft.com/office/drawing/2014/main" id="{3A506E9F-1120-4C3A-B937-8735950B3C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425" y="0"/>
            <a:ext cx="74231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3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 d">
            <a:extLst>
              <a:ext uri="{FF2B5EF4-FFF2-40B4-BE49-F238E27FC236}">
                <a16:creationId xmlns:a16="http://schemas.microsoft.com/office/drawing/2014/main" id="{6BDF283F-A9BF-4D9D-ACC6-6365274F6E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113" y="0"/>
            <a:ext cx="75977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8">
            <a:extLst>
              <a:ext uri="{FF2B5EF4-FFF2-40B4-BE49-F238E27FC236}">
                <a16:creationId xmlns:a16="http://schemas.microsoft.com/office/drawing/2014/main" id="{F50C1FA4-A3B7-47ED-B78F-0F28DC82083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88" y="0"/>
            <a:ext cx="74374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7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Hennig</dc:creator>
  <cp:lastModifiedBy>Shannon Hennig</cp:lastModifiedBy>
  <cp:revision>1</cp:revision>
  <dcterms:created xsi:type="dcterms:W3CDTF">2020-04-28T01:05:43Z</dcterms:created>
  <dcterms:modified xsi:type="dcterms:W3CDTF">2020-04-28T01:07:39Z</dcterms:modified>
</cp:coreProperties>
</file>